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B3D0713-5565-4E35-92B7-06137CDAC760}" type="datetimeFigureOut">
              <a:rPr lang="en-US" smtClean="0"/>
              <a:t>3/21/2018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3E7F51B-0ED1-4799-960A-5D207B90231D}"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D0713-5565-4E35-92B7-06137CDAC760}"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F51B-0ED1-4799-960A-5D207B90231D}"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D0713-5565-4E35-92B7-06137CDAC760}"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F51B-0ED1-4799-960A-5D207B90231D}"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D0713-5565-4E35-92B7-06137CDAC760}"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F51B-0ED1-4799-960A-5D207B90231D}"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D0713-5565-4E35-92B7-06137CDAC760}"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7F51B-0ED1-4799-960A-5D207B90231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3D0713-5565-4E35-92B7-06137CDAC760}"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7F51B-0ED1-4799-960A-5D207B90231D}"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3D0713-5565-4E35-92B7-06137CDAC760}"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7F51B-0ED1-4799-960A-5D207B90231D}"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3D0713-5565-4E35-92B7-06137CDAC760}"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7F51B-0ED1-4799-960A-5D207B90231D}"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D0713-5565-4E35-92B7-06137CDAC760}"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7F51B-0ED1-4799-960A-5D207B9023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D0713-5565-4E35-92B7-06137CDAC760}"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7F51B-0ED1-4799-960A-5D207B9023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D0713-5565-4E35-92B7-06137CDAC760}"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7F51B-0ED1-4799-960A-5D207B9023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B3D0713-5565-4E35-92B7-06137CDAC760}" type="datetimeFigureOut">
              <a:rPr lang="en-US" smtClean="0"/>
              <a:t>3/21/2018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3E7F51B-0ED1-4799-960A-5D207B9023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This Is Our Home</a:t>
            </a:r>
            <a:endParaRPr lang="en-US" dirty="0"/>
          </a:p>
        </p:txBody>
      </p:sp>
      <p:pic>
        <p:nvPicPr>
          <p:cNvPr id="4" name="16 This Is Our Home [Instrumental].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03675" y="1538288"/>
            <a:ext cx="609600" cy="609600"/>
          </a:xfrm>
          <a:prstGeom prst="rect">
            <a:avLst/>
          </a:prstGeom>
        </p:spPr>
      </p:pic>
    </p:spTree>
    <p:extLst>
      <p:ext uri="{BB962C8B-B14F-4D97-AF65-F5344CB8AC3E}">
        <p14:creationId xmlns:p14="http://schemas.microsoft.com/office/powerpoint/2010/main" val="2709934981"/>
      </p:ext>
    </p:extLst>
  </p:cSld>
  <p:clrMapOvr>
    <a:masterClrMapping/>
  </p:clrMapOvr>
  <mc:AlternateContent xmlns:mc="http://schemas.openxmlformats.org/markup-compatibility/2006" xmlns:p14="http://schemas.microsoft.com/office/powerpoint/2010/main">
    <mc:Choice Requires="p14">
      <p:transition spd="slow" p14:dur="2000" advTm="4652"/>
    </mc:Choice>
    <mc:Fallback xmlns="">
      <p:transition spd="slow" advTm="4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600" b="1" dirty="0" smtClean="0">
                <a:solidFill>
                  <a:srgbClr val="FF0000"/>
                </a:solidFill>
              </a:rPr>
              <a:t>Sacajawea</a:t>
            </a:r>
            <a:r>
              <a:rPr lang="en-US" sz="3600" dirty="0" smtClean="0">
                <a:solidFill>
                  <a:srgbClr val="FF0000"/>
                </a:solidFill>
              </a:rPr>
              <a:t>:  Oh my friend, most of the tribes welcomed all of us with open arms.  They shared with us their food their homes and their friendship.  They did not feel that there was any reason to be afraid.</a:t>
            </a:r>
            <a:endParaRPr lang="en-US" sz="3600" dirty="0">
              <a:solidFill>
                <a:srgbClr val="FF0000"/>
              </a:solidFill>
            </a:endParaRPr>
          </a:p>
        </p:txBody>
      </p:sp>
    </p:spTree>
    <p:extLst>
      <p:ext uri="{BB962C8B-B14F-4D97-AF65-F5344CB8AC3E}">
        <p14:creationId xmlns:p14="http://schemas.microsoft.com/office/powerpoint/2010/main" val="2465356705"/>
      </p:ext>
    </p:extLst>
  </p:cSld>
  <p:clrMapOvr>
    <a:masterClrMapping/>
  </p:clrMapOvr>
  <mc:AlternateContent xmlns:mc="http://schemas.openxmlformats.org/markup-compatibility/2006" xmlns:p14="http://schemas.microsoft.com/office/powerpoint/2010/main">
    <mc:Choice Requires="p14">
      <p:transition spd="slow" p14:dur="2000" advTm="14622"/>
    </mc:Choice>
    <mc:Fallback xmlns="">
      <p:transition spd="slow" advTm="1462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4000" b="1" dirty="0" smtClean="0">
                <a:solidFill>
                  <a:srgbClr val="FF0000"/>
                </a:solidFill>
              </a:rPr>
              <a:t>York:  </a:t>
            </a:r>
            <a:r>
              <a:rPr lang="en-US" sz="4000" dirty="0" smtClean="0">
                <a:solidFill>
                  <a:srgbClr val="FF0000"/>
                </a:solidFill>
              </a:rPr>
              <a:t>In most instances, we were visitors in the world they had already inhabited for generations; a world they already called home.</a:t>
            </a:r>
            <a:endParaRPr lang="en-US" sz="4000" dirty="0">
              <a:solidFill>
                <a:srgbClr val="FF0000"/>
              </a:solidFill>
            </a:endParaRPr>
          </a:p>
        </p:txBody>
      </p:sp>
    </p:spTree>
    <p:extLst>
      <p:ext uri="{BB962C8B-B14F-4D97-AF65-F5344CB8AC3E}">
        <p14:creationId xmlns:p14="http://schemas.microsoft.com/office/powerpoint/2010/main" val="2862144453"/>
      </p:ext>
    </p:extLst>
  </p:cSld>
  <p:clrMapOvr>
    <a:masterClrMapping/>
  </p:clrMapOvr>
  <mc:AlternateContent xmlns:mc="http://schemas.openxmlformats.org/markup-compatibility/2006" xmlns:p14="http://schemas.microsoft.com/office/powerpoint/2010/main">
    <mc:Choice Requires="p14">
      <p:transition spd="slow" p14:dur="2000" advTm="12025"/>
    </mc:Choice>
    <mc:Fallback xmlns="">
      <p:transition spd="slow" advTm="1202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399"/>
            <a:ext cx="7745505" cy="4068763"/>
          </a:xfrm>
        </p:spPr>
        <p:txBody>
          <a:bodyPr>
            <a:noAutofit/>
          </a:bodyPr>
          <a:lstStyle/>
          <a:p>
            <a:pPr marL="0" indent="0" algn="ctr">
              <a:buNone/>
            </a:pPr>
            <a:r>
              <a:rPr lang="en-US" sz="3200" dirty="0" smtClean="0"/>
              <a:t>This is our home, this is our land!</a:t>
            </a:r>
          </a:p>
          <a:p>
            <a:pPr marL="0" indent="0" algn="ctr">
              <a:buNone/>
            </a:pPr>
            <a:r>
              <a:rPr lang="en-US" sz="3200" dirty="0" smtClean="0"/>
              <a:t>Hills and valleys, mountains and sand.</a:t>
            </a:r>
          </a:p>
          <a:p>
            <a:pPr marL="0" indent="0" algn="ctr">
              <a:buNone/>
            </a:pPr>
            <a:r>
              <a:rPr lang="en-US" sz="3200" dirty="0" smtClean="0"/>
              <a:t>Generations lived here alone.</a:t>
            </a:r>
          </a:p>
          <a:p>
            <a:pPr marL="0" indent="0" algn="ctr">
              <a:buNone/>
            </a:pPr>
            <a:r>
              <a:rPr lang="en-US" sz="3200" dirty="0" smtClean="0"/>
              <a:t>Strangers, this is our home!  </a:t>
            </a:r>
          </a:p>
          <a:p>
            <a:pPr marL="0" indent="0" algn="ctr">
              <a:buNone/>
            </a:pPr>
            <a:r>
              <a:rPr lang="en-US" sz="3200" dirty="0" smtClean="0"/>
              <a:t>Strangers, this is our home!  </a:t>
            </a:r>
          </a:p>
          <a:p>
            <a:pPr marL="0" indent="0" algn="ctr">
              <a:buNone/>
            </a:pPr>
            <a:endParaRPr lang="en-US" sz="3200" dirty="0"/>
          </a:p>
        </p:txBody>
      </p:sp>
    </p:spTree>
    <p:extLst>
      <p:ext uri="{BB962C8B-B14F-4D97-AF65-F5344CB8AC3E}">
        <p14:creationId xmlns:p14="http://schemas.microsoft.com/office/powerpoint/2010/main" val="3873291272"/>
      </p:ext>
    </p:extLst>
  </p:cSld>
  <p:clrMapOvr>
    <a:masterClrMapping/>
  </p:clrMapOvr>
  <mc:AlternateContent xmlns:mc="http://schemas.openxmlformats.org/markup-compatibility/2006" xmlns:p14="http://schemas.microsoft.com/office/powerpoint/2010/main">
    <mc:Choice Requires="p14">
      <p:transition spd="slow" p14:dur="2000" advTm="24324"/>
    </mc:Choice>
    <mc:Fallback xmlns="">
      <p:transition spd="slow" advTm="2432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057400"/>
            <a:ext cx="7745505" cy="4030215"/>
          </a:xfrm>
        </p:spPr>
        <p:txBody>
          <a:bodyPr>
            <a:noAutofit/>
          </a:bodyPr>
          <a:lstStyle/>
          <a:p>
            <a:pPr marL="0" indent="0" algn="ctr">
              <a:buNone/>
            </a:pPr>
            <a:r>
              <a:rPr lang="en-US" sz="3200" b="1" dirty="0" smtClean="0">
                <a:solidFill>
                  <a:srgbClr val="7030A0"/>
                </a:solidFill>
              </a:rPr>
              <a:t>Welcome strangers, stay as our friends.</a:t>
            </a:r>
          </a:p>
          <a:p>
            <a:pPr marL="0" indent="0" algn="ctr">
              <a:buNone/>
            </a:pPr>
            <a:r>
              <a:rPr lang="en-US" sz="3200" b="1" dirty="0" smtClean="0">
                <a:solidFill>
                  <a:srgbClr val="7030A0"/>
                </a:solidFill>
              </a:rPr>
              <a:t>The beauty of our land never ends.</a:t>
            </a:r>
          </a:p>
          <a:p>
            <a:pPr marL="0" indent="0" algn="ctr">
              <a:buNone/>
            </a:pPr>
            <a:r>
              <a:rPr lang="en-US" sz="3200" b="1" dirty="0" smtClean="0">
                <a:solidFill>
                  <a:srgbClr val="7030A0"/>
                </a:solidFill>
              </a:rPr>
              <a:t>When you decide you need room to stand,</a:t>
            </a:r>
          </a:p>
          <a:p>
            <a:pPr marL="0" indent="0" algn="ctr">
              <a:buNone/>
            </a:pPr>
            <a:r>
              <a:rPr lang="en-US" sz="3200" b="1" dirty="0" smtClean="0">
                <a:solidFill>
                  <a:srgbClr val="7030A0"/>
                </a:solidFill>
              </a:rPr>
              <a:t>This will still be our land</a:t>
            </a:r>
            <a:r>
              <a:rPr lang="en-US" sz="3200" b="1" dirty="0" smtClean="0">
                <a:solidFill>
                  <a:srgbClr val="7030A0"/>
                </a:solidFill>
              </a:rPr>
              <a:t>!</a:t>
            </a:r>
            <a:endParaRPr lang="en-US" sz="3200" b="1" dirty="0" smtClean="0">
              <a:solidFill>
                <a:srgbClr val="7030A0"/>
              </a:solidFill>
            </a:endParaRPr>
          </a:p>
          <a:p>
            <a:pPr marL="0" indent="0" algn="ctr">
              <a:buNone/>
            </a:pPr>
            <a:r>
              <a:rPr lang="en-US" sz="3200" b="1" dirty="0" smtClean="0">
                <a:solidFill>
                  <a:srgbClr val="7030A0"/>
                </a:solidFill>
              </a:rPr>
              <a:t>This will still be our </a:t>
            </a:r>
            <a:r>
              <a:rPr lang="en-US" sz="3200" b="1" dirty="0" smtClean="0">
                <a:solidFill>
                  <a:srgbClr val="7030A0"/>
                </a:solidFill>
              </a:rPr>
              <a:t>land</a:t>
            </a:r>
            <a:r>
              <a:rPr lang="en-US" sz="3200" b="1" dirty="0">
                <a:solidFill>
                  <a:srgbClr val="7030A0"/>
                </a:solidFill>
              </a:rPr>
              <a:t>!</a:t>
            </a:r>
            <a:endParaRPr lang="en-US" sz="3200" b="1" dirty="0" smtClean="0">
              <a:solidFill>
                <a:srgbClr val="7030A0"/>
              </a:solidFill>
            </a:endParaRPr>
          </a:p>
        </p:txBody>
      </p:sp>
    </p:spTree>
    <p:extLst>
      <p:ext uri="{BB962C8B-B14F-4D97-AF65-F5344CB8AC3E}">
        <p14:creationId xmlns:p14="http://schemas.microsoft.com/office/powerpoint/2010/main" val="1151663321"/>
      </p:ext>
    </p:extLst>
  </p:cSld>
  <p:clrMapOvr>
    <a:masterClrMapping/>
  </p:clrMapOvr>
  <mc:AlternateContent xmlns:mc="http://schemas.openxmlformats.org/markup-compatibility/2006" xmlns:p14="http://schemas.microsoft.com/office/powerpoint/2010/main">
    <mc:Choice Requires="p14">
      <p:transition spd="slow" p14:dur="2000" advTm="24443"/>
    </mc:Choice>
    <mc:Fallback xmlns="">
      <p:transition spd="slow" advTm="2444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600" b="1" dirty="0" smtClean="0">
                <a:solidFill>
                  <a:srgbClr val="FF0000"/>
                </a:solidFill>
              </a:rPr>
              <a:t>Sacajawea:</a:t>
            </a:r>
            <a:r>
              <a:rPr lang="en-US" sz="3600" dirty="0" smtClean="0">
                <a:solidFill>
                  <a:srgbClr val="FF0000"/>
                </a:solidFill>
              </a:rPr>
              <a:t>  The lands around my dwelling are more beautiful from the day when it is given me to see, faces I have never seen before.  All is more beautiful.  All is more beautiful and life is thankfulness.</a:t>
            </a:r>
            <a:endParaRPr lang="en-US" sz="3600" b="1" dirty="0">
              <a:solidFill>
                <a:srgbClr val="FF0000"/>
              </a:solidFill>
            </a:endParaRPr>
          </a:p>
        </p:txBody>
      </p:sp>
    </p:spTree>
    <p:extLst>
      <p:ext uri="{BB962C8B-B14F-4D97-AF65-F5344CB8AC3E}">
        <p14:creationId xmlns:p14="http://schemas.microsoft.com/office/powerpoint/2010/main" val="113836927"/>
      </p:ext>
    </p:extLst>
  </p:cSld>
  <p:clrMapOvr>
    <a:masterClrMapping/>
  </p:clrMapOvr>
  <mc:AlternateContent xmlns:mc="http://schemas.openxmlformats.org/markup-compatibility/2006" xmlns:p14="http://schemas.microsoft.com/office/powerpoint/2010/main">
    <mc:Choice Requires="p14">
      <p:transition spd="slow" p14:dur="2000" advTm="22940"/>
    </mc:Choice>
    <mc:Fallback xmlns="">
      <p:transition spd="slow" advTm="2294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lgn="ctr">
              <a:buNone/>
            </a:pPr>
            <a:r>
              <a:rPr lang="en-US" sz="3200" dirty="0" smtClean="0"/>
              <a:t>This is our place this is our dream.</a:t>
            </a:r>
          </a:p>
          <a:p>
            <a:pPr marL="0" indent="0" algn="ctr">
              <a:buNone/>
            </a:pPr>
            <a:r>
              <a:rPr lang="en-US" sz="3200" dirty="0" smtClean="0"/>
              <a:t>Every river, every stream.</a:t>
            </a:r>
          </a:p>
          <a:p>
            <a:pPr marL="0" indent="0" algn="ctr">
              <a:buNone/>
            </a:pPr>
            <a:r>
              <a:rPr lang="en-US" sz="3200" dirty="0" smtClean="0"/>
              <a:t>Snow capped mountains, oceans of foam,</a:t>
            </a:r>
          </a:p>
          <a:p>
            <a:pPr marL="0" indent="0" algn="ctr">
              <a:buNone/>
            </a:pPr>
            <a:r>
              <a:rPr lang="en-US" sz="3200" dirty="0" smtClean="0"/>
              <a:t>Strangers this is our home</a:t>
            </a:r>
            <a:r>
              <a:rPr lang="en-US" sz="3200" dirty="0" smtClean="0"/>
              <a:t>.</a:t>
            </a:r>
            <a:endParaRPr lang="en-US" sz="3200" dirty="0" smtClean="0"/>
          </a:p>
          <a:p>
            <a:pPr marL="0" indent="0" algn="ctr">
              <a:buNone/>
            </a:pPr>
            <a:r>
              <a:rPr lang="en-US" sz="3200" dirty="0" smtClean="0"/>
              <a:t>Strangers this is our </a:t>
            </a:r>
            <a:r>
              <a:rPr lang="en-US" sz="3200" dirty="0" smtClean="0"/>
              <a:t>home</a:t>
            </a:r>
            <a:endParaRPr lang="en-US" sz="3200" dirty="0" smtClean="0"/>
          </a:p>
        </p:txBody>
      </p:sp>
    </p:spTree>
    <p:extLst>
      <p:ext uri="{BB962C8B-B14F-4D97-AF65-F5344CB8AC3E}">
        <p14:creationId xmlns:p14="http://schemas.microsoft.com/office/powerpoint/2010/main" val="528677555"/>
      </p:ext>
    </p:extLst>
  </p:cSld>
  <p:clrMapOvr>
    <a:masterClrMapping/>
  </p:clrMapOvr>
  <mc:AlternateContent xmlns:mc="http://schemas.openxmlformats.org/markup-compatibility/2006" xmlns:p14="http://schemas.microsoft.com/office/powerpoint/2010/main">
    <mc:Choice Requires="p14">
      <p:transition spd="slow" p14:dur="2000" advTm="31997"/>
    </mc:Choice>
    <mc:Fallback xmlns="">
      <p:transition spd="slow" advTm="31997"/>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24</TotalTime>
  <Words>225</Words>
  <Application>Microsoft Office PowerPoint</Application>
  <PresentationFormat>On-screen Show (4:3)</PresentationFormat>
  <Paragraphs>19</Paragraphs>
  <Slides>7</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Book Antiqua</vt:lpstr>
      <vt:lpstr>Wingdings</vt:lpstr>
      <vt:lpstr>Hardcover</vt:lpstr>
      <vt:lpstr>This Is Our Home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Our Home</dc:title>
  <dc:creator>Kristin B. Zschaechner</dc:creator>
  <cp:lastModifiedBy>Kristin B. Zschaechner</cp:lastModifiedBy>
  <cp:revision>6</cp:revision>
  <dcterms:created xsi:type="dcterms:W3CDTF">2012-01-29T18:38:20Z</dcterms:created>
  <dcterms:modified xsi:type="dcterms:W3CDTF">2018-03-21T13:34:35Z</dcterms:modified>
</cp:coreProperties>
</file>